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F7171"/>
    <a:srgbClr val="FF373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7" autoAdjust="0"/>
    <p:restoredTop sz="94660"/>
  </p:normalViewPr>
  <p:slideViewPr>
    <p:cSldViewPr>
      <p:cViewPr varScale="1">
        <p:scale>
          <a:sx n="45" d="100"/>
          <a:sy n="45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ACED2EB-E541-4198-BEA6-2AD855DD9BFC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BD7E797-D010-40A9-940E-1C24BF94BB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2945014" y="2492896"/>
            <a:ext cx="6035202" cy="1728192"/>
          </a:xfrm>
          <a:prstGeom prst="ellipseRibbon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15" y="1268760"/>
            <a:ext cx="400064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996354">
            <a:off x="885182" y="827306"/>
            <a:ext cx="6070184" cy="36933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Cyrl-R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David" pitchFamily="34" charset="-79"/>
              </a:rPr>
              <a:t>Изгубљена срећа још увек је срећа...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6386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ЈОВАН ДУЧИЋ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8144" y="58772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Марија Јездимировић</a:t>
            </a:r>
          </a:p>
          <a:p>
            <a:r>
              <a:rPr lang="sr-Cyrl-RS" b="1" dirty="0" smtClean="0">
                <a:solidFill>
                  <a:srgbClr val="FF0000"/>
                </a:solidFill>
              </a:rPr>
              <a:t>Ања Стефановић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763688" y="1978999"/>
            <a:ext cx="5904656" cy="2160240"/>
          </a:xfrm>
          <a:prstGeom prst="plaque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0298" y="2274289"/>
            <a:ext cx="573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Награда </a:t>
            </a:r>
            <a:r>
              <a:rPr lang="en-US" sz="2400" b="1" dirty="0" smtClean="0"/>
              <a:t>“</a:t>
            </a:r>
            <a:r>
              <a:rPr lang="sr-Cyrl-RS" sz="2400" b="1" dirty="0" smtClean="0"/>
              <a:t>Јован Дучић</a:t>
            </a:r>
            <a:r>
              <a:rPr lang="en-US" sz="2400" b="1" dirty="0" smtClean="0"/>
              <a:t>”</a:t>
            </a:r>
            <a:r>
              <a:rPr lang="sr-Cyrl-RS" sz="2400" b="1" dirty="0" smtClean="0"/>
              <a:t> је награда за песништво.Она  се додељује сваке године у  Требињу на манифестацији </a:t>
            </a:r>
            <a:r>
              <a:rPr lang="en-US" sz="2400" b="1" dirty="0" smtClean="0"/>
              <a:t>“</a:t>
            </a:r>
            <a:r>
              <a:rPr lang="sr-Cyrl-RS" sz="2400" b="1" dirty="0" smtClean="0"/>
              <a:t>Дучићеве вечери</a:t>
            </a:r>
            <a:r>
              <a:rPr lang="en-US" sz="2400" b="1" dirty="0" smtClean="0"/>
              <a:t>”</a:t>
            </a:r>
            <a:r>
              <a:rPr lang="sr-Cyrl-RS" sz="2400" dirty="0" smtClean="0"/>
              <a:t>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81" y="4293096"/>
            <a:ext cx="1619250" cy="239817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2016224" cy="23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8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3E3FF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Сама врба стоји над морем, врх света,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Расплела је косу зелену и дугу,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Наличи на нимфу која је проклета,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Да постане дрво и да шуми тугу.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50" y="2267744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chemeClr val="bg2">
                    <a:lumMod val="50000"/>
                  </a:schemeClr>
                </a:solidFill>
              </a:rPr>
              <a:t>Зашто плачеш, драга, сву ноћ и дан цео: </a:t>
            </a:r>
          </a:p>
          <a:p>
            <a:r>
              <a:rPr lang="sr-Cyrl-RS" sz="2000" b="1" i="1" dirty="0">
                <a:solidFill>
                  <a:schemeClr val="bg2">
                    <a:lumMod val="50000"/>
                  </a:schemeClr>
                </a:solidFill>
              </a:rPr>
              <a:t>Изгубљена срећа још је увек срећа! </a:t>
            </a:r>
          </a:p>
          <a:p>
            <a:r>
              <a:rPr lang="sr-Cyrl-RS" sz="2000" b="1" i="1" dirty="0">
                <a:solidFill>
                  <a:schemeClr val="bg2">
                    <a:lumMod val="50000"/>
                  </a:schemeClr>
                </a:solidFill>
              </a:rPr>
              <a:t>И тај јад у души што те на њу сећа, </a:t>
            </a:r>
          </a:p>
          <a:p>
            <a:r>
              <a:rPr lang="sr-Cyrl-RS" sz="2000" b="1" i="1" dirty="0">
                <a:solidFill>
                  <a:schemeClr val="bg2">
                    <a:lumMod val="50000"/>
                  </a:schemeClr>
                </a:solidFill>
              </a:rPr>
              <a:t>То је један њезин заостали део. </a:t>
            </a:r>
          </a:p>
          <a:p>
            <a:endParaRPr lang="sr-Cyrl-RS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422108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Срце има повест у сузи што лева;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У великом болу љубав своју мету;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Истина је само што душа проснева;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Пољубац је сусрет највећи на свету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ru-RU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5508104" y="742347"/>
            <a:ext cx="3240360" cy="936104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88108" y="9807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</a:rPr>
              <a:t>Морска врба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5508104" y="2503932"/>
            <a:ext cx="3240360" cy="936104"/>
          </a:xfrm>
          <a:prstGeom prst="star12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2-Point Star 7"/>
          <p:cNvSpPr/>
          <p:nvPr/>
        </p:nvSpPr>
        <p:spPr>
          <a:xfrm>
            <a:off x="5454098" y="4568644"/>
            <a:ext cx="3276364" cy="936104"/>
          </a:xfrm>
          <a:prstGeom prst="star12">
            <a:avLst/>
          </a:prstGeom>
          <a:solidFill>
            <a:srgbClr val="FF717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8184" y="274115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    </a:t>
            </a:r>
            <a:r>
              <a:rPr lang="sr-Cyrl-RS" sz="2400" b="1" dirty="0" smtClean="0">
                <a:solidFill>
                  <a:srgbClr val="C00000"/>
                </a:solidFill>
              </a:rPr>
              <a:t>Душа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6194" y="4805863"/>
            <a:ext cx="219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  </a:t>
            </a:r>
            <a:r>
              <a:rPr lang="sr-Cyrl-RS" sz="2400" b="1" dirty="0" smtClean="0">
                <a:solidFill>
                  <a:srgbClr val="002060"/>
                </a:solidFill>
              </a:rPr>
              <a:t>Песма жени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C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2" y="2924944"/>
            <a:ext cx="3048000" cy="172402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3" y="548680"/>
            <a:ext cx="3685345" cy="5652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21958">
            <a:off x="4177096" y="1082837"/>
            <a:ext cx="484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i="1" dirty="0" smtClean="0">
                <a:solidFill>
                  <a:srgbClr val="002060"/>
                </a:solidFill>
              </a:rPr>
              <a:t>Мој сан о доброти и вера о чистом..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" y="0"/>
            <a:ext cx="528601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5868144" y="476672"/>
            <a:ext cx="2880320" cy="864096"/>
          </a:xfrm>
          <a:prstGeom prst="homePlat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hlinkClick r:id="rId4" action="ppaction://hlinksldjump"/>
          </p:cNvPr>
          <p:cNvSpPr/>
          <p:nvPr/>
        </p:nvSpPr>
        <p:spPr>
          <a:xfrm>
            <a:off x="5858335" y="1916832"/>
            <a:ext cx="3094500" cy="864096"/>
          </a:xfrm>
          <a:prstGeom prst="homePlat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hlinkClick r:id="rId5" action="ppaction://hlinksldjump"/>
          </p:cNvPr>
          <p:cNvSpPr/>
          <p:nvPr/>
        </p:nvSpPr>
        <p:spPr>
          <a:xfrm>
            <a:off x="5744081" y="3429000"/>
            <a:ext cx="3285666" cy="864096"/>
          </a:xfrm>
          <a:prstGeom prst="homePlat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6" action="ppaction://hlinksldjump"/>
          </p:cNvPr>
          <p:cNvSpPr/>
          <p:nvPr/>
        </p:nvSpPr>
        <p:spPr>
          <a:xfrm>
            <a:off x="5893003" y="5013176"/>
            <a:ext cx="2880320" cy="864096"/>
          </a:xfrm>
          <a:prstGeom prst="homePlat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2160" y="6926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БИОГРАФИЈА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0994" y="2132856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СТВАРАЛАШТВО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7242" y="3630214"/>
            <a:ext cx="313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ЗАНИМЉИВОСТИ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7039" y="521439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СТИХОВИ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2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953" y="901396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Рођен је 1874.године у Требињу,у Босни и Херцеговини.Био је српски песник,писац и дипломата.Студије  филозофије је завршио у Женеви,где је једно време и живео.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068960"/>
            <a:ext cx="448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 је као учитељ у Мостару.Објављивао је најчешће збирке песама,али је уређивао и разне часописе од којих је најпозантији </a:t>
            </a:r>
            <a:r>
              <a:rPr lang="sr-Cyrl-R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Зора.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951" y="5506500"/>
            <a:ext cx="31683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Савременици су му били Шантић,Ракић,Ћоровић...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451">
            <a:off x="5916344" y="54868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49" y="2876456"/>
            <a:ext cx="1940527" cy="2016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83460"/>
            <a:ext cx="1333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1000">
              <a:schemeClr val="accent1">
                <a:tint val="44500"/>
                <a:satMod val="160000"/>
              </a:schemeClr>
            </a:gs>
            <a:gs pos="9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3888" y="5085184"/>
            <a:ext cx="5400600" cy="1224136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3928" y="537408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Изабран је за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дописног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члана Српске краљевске академије 1931.године.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103948" y="1124744"/>
            <a:ext cx="4464495" cy="136815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8003" y="134715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Захваљујући послу дипломате,обишао је скоро цео свет.Дуго је живео и у Паризу.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0968"/>
            <a:ext cx="2286000" cy="1628775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4" y="114733"/>
            <a:ext cx="2734914" cy="281021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894" y="2956302"/>
            <a:ext cx="332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Јован Дучић као матурант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4" y="3716736"/>
            <a:ext cx="2762250" cy="16573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824" y="551723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У својој канцеларији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3207" y="252626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2">
                    <a:lumMod val="50000"/>
                  </a:schemeClr>
                </a:solidFill>
              </a:rPr>
              <a:t>Преминуо је </a:t>
            </a:r>
            <a:r>
              <a:rPr lang="sr-Cyrl-RS" sz="2400" b="1" dirty="0" smtClean="0">
                <a:solidFill>
                  <a:schemeClr val="bg2">
                    <a:lumMod val="50000"/>
                  </a:schemeClr>
                </a:solidFill>
              </a:rPr>
              <a:t>1943.године </a:t>
            </a:r>
            <a:r>
              <a:rPr lang="sr-Cyrl-RS" sz="2400" b="1" dirty="0" smtClean="0">
                <a:solidFill>
                  <a:schemeClr val="bg2">
                    <a:lumMod val="50000"/>
                  </a:schemeClr>
                </a:solidFill>
              </a:rPr>
              <a:t>у САД где је живео током Другог светског рата. Његово тело сахрањено је 2000.године у манастиру Херцеговачка Грачаница.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nja\AppData\Roaming\Skype\My Skype Received Files\IMG_20150325_213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5" y="4257746"/>
            <a:ext cx="2946857" cy="225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4" y="562680"/>
            <a:ext cx="2295525" cy="19907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86" y="429143"/>
            <a:ext cx="1859016" cy="225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66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4464496" cy="19389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Дучићев песнички узор био је Војислав Илић. Када је почињао да пише био је под утицајем Илићеве поезије,али се касније усмерио на сасвим другачији књижевни правац.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957" y="3789040"/>
            <a:ext cx="3877491" cy="830997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</a:rPr>
              <a:t>Стварао је у домену модерне</a:t>
            </a:r>
            <a:r>
              <a:rPr lang="en-US" sz="2400" b="1" dirty="0" smtClean="0">
                <a:solidFill>
                  <a:srgbClr val="002060"/>
                </a:solidFill>
              </a:rPr>
              <a:t>{</a:t>
            </a:r>
            <a:r>
              <a:rPr lang="sr-Cyrl-RS" sz="2400" b="1" dirty="0" smtClean="0">
                <a:solidFill>
                  <a:srgbClr val="002060"/>
                </a:solidFill>
              </a:rPr>
              <a:t>модернизма</a:t>
            </a:r>
            <a:r>
              <a:rPr lang="en-US" sz="2400" b="1" dirty="0" smtClean="0">
                <a:solidFill>
                  <a:srgbClr val="002060"/>
                </a:solidFill>
              </a:rPr>
              <a:t>}.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08920"/>
            <a:ext cx="2340818" cy="331236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6672"/>
            <a:ext cx="22721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05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66"/>
            </a:gs>
            <a:gs pos="100000">
              <a:schemeClr val="bg2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85760">
            <a:off x="730461" y="1307263"/>
            <a:ext cx="4416816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2060"/>
                </a:solidFill>
              </a:rPr>
              <a:t>Најчешћи мотиви Дучићеве поезије су љубав и природа,а јављају се још и меланхолија,туга ,јесењи пејзажи...Писао је љубавне,родољубиве,описне и мисаоне песме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4427984" y="3646463"/>
            <a:ext cx="4320480" cy="1717574"/>
          </a:xfrm>
          <a:prstGeom prst="verticalScroll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6257" y="3886709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i="1" dirty="0" smtClean="0">
                <a:solidFill>
                  <a:srgbClr val="002060"/>
                </a:solidFill>
              </a:rPr>
              <a:t>Песме сунца</a:t>
            </a:r>
          </a:p>
          <a:p>
            <a:r>
              <a:rPr lang="sr-Cyrl-RS" sz="2400" b="1" i="1" dirty="0" smtClean="0">
                <a:solidFill>
                  <a:srgbClr val="002060"/>
                </a:solidFill>
              </a:rPr>
              <a:t>Песме љубави и смрти</a:t>
            </a:r>
          </a:p>
          <a:p>
            <a:r>
              <a:rPr lang="sr-Cyrl-RS" sz="2400" b="1" i="1" dirty="0" smtClean="0">
                <a:solidFill>
                  <a:srgbClr val="002060"/>
                </a:solidFill>
              </a:rPr>
              <a:t>Царски сонети</a:t>
            </a:r>
          </a:p>
          <a:p>
            <a:endParaRPr lang="sr-Cyrl-R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010926"/>
            <a:ext cx="151216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1" y="4005064"/>
            <a:ext cx="18002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8F0"/>
              </a:clrFrom>
              <a:clrTo>
                <a:srgbClr val="F7F8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71" y="930205"/>
            <a:ext cx="1440160" cy="22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54" y="131092"/>
            <a:ext cx="1803238" cy="17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3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46" y="62068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2">
                    <a:lumMod val="50000"/>
                  </a:schemeClr>
                </a:solidFill>
              </a:rPr>
              <a:t>Осим поезије писао је и прозу.Многа путовања на којима је био су га инспирисала да напише неке од својих најпознатијих  путописа ,есеја и путничких песама.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79512" y="232195"/>
            <a:ext cx="576064" cy="3312368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" y="5241067"/>
            <a:ext cx="1480369" cy="15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220072" y="2924944"/>
            <a:ext cx="2952328" cy="3744416"/>
          </a:xfrm>
          <a:prstGeom prst="verticalScroll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2140" y="3298344"/>
            <a:ext cx="1728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i="1" dirty="0" smtClean="0">
                <a:solidFill>
                  <a:srgbClr val="C00000"/>
                </a:solidFill>
              </a:rPr>
              <a:t>Градови и Химере</a:t>
            </a:r>
          </a:p>
          <a:p>
            <a:endParaRPr lang="sr-Cyrl-RS" sz="2400" b="1" i="1" dirty="0" smtClean="0">
              <a:solidFill>
                <a:srgbClr val="C00000"/>
              </a:solidFill>
            </a:endParaRPr>
          </a:p>
          <a:p>
            <a:r>
              <a:rPr lang="sr-Cyrl-RS" sz="2400" b="1" i="1" dirty="0" smtClean="0">
                <a:solidFill>
                  <a:srgbClr val="C00000"/>
                </a:solidFill>
              </a:rPr>
              <a:t>Благо цара Радована </a:t>
            </a:r>
          </a:p>
          <a:p>
            <a:endParaRPr lang="sr-Cyrl-RS" sz="2400" b="1" i="1" dirty="0" smtClean="0">
              <a:solidFill>
                <a:srgbClr val="C00000"/>
              </a:solidFill>
            </a:endParaRPr>
          </a:p>
          <a:p>
            <a:r>
              <a:rPr lang="sr-Cyrl-RS" sz="2400" b="1" i="1" dirty="0" smtClean="0">
                <a:solidFill>
                  <a:srgbClr val="C00000"/>
                </a:solidFill>
              </a:rPr>
              <a:t>Плаве легенде</a:t>
            </a:r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6" y="3298344"/>
            <a:ext cx="1666347" cy="19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48528"/>
            <a:ext cx="1584176" cy="197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55" y="404662"/>
            <a:ext cx="2112315" cy="20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737"/>
            </a:gs>
            <a:gs pos="93000">
              <a:srgbClr val="002060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27783" y="332656"/>
            <a:ext cx="3317393" cy="1152128"/>
          </a:xfrm>
          <a:prstGeom prst="cloudCallout">
            <a:avLst>
              <a:gd name="adj1" fmla="val -35664"/>
              <a:gd name="adj2" fmla="val 9376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6685"/>
            <a:ext cx="2095500" cy="171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092" y="62068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Прва српска  амбасада у Мађарско</a:t>
            </a:r>
            <a:r>
              <a:rPr lang="sr-Cyrl-RS" dirty="0" smtClean="0"/>
              <a:t>ј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7914" y="2492896"/>
            <a:ext cx="5174526" cy="34163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Прва амбасада у Будимпешти била је српска.Врло је занимљиво то да је прва изграђена само захваљујући Јовану Дучићу.Још увек постоје приче да се тадашња мађарска принцеза из династије Хуњади,заљубила у Дучића.У знак љубави према њему,нардила је да се подигне једна величанствена грађевина.Касније,грађевина прераста у званичну српску амбасаду.Не зна се да ли је и Дучић гајио иста осећања према принцези.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7" y="3861048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78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ustom 18">
      <a:dk1>
        <a:srgbClr val="FFFF99"/>
      </a:dk1>
      <a:lt1>
        <a:srgbClr val="FFFFFF"/>
      </a:lt1>
      <a:dk2>
        <a:srgbClr val="00B05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314</TotalTime>
  <Words>402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</dc:creator>
  <cp:lastModifiedBy>user</cp:lastModifiedBy>
  <cp:revision>24</cp:revision>
  <dcterms:created xsi:type="dcterms:W3CDTF">2015-03-25T19:46:47Z</dcterms:created>
  <dcterms:modified xsi:type="dcterms:W3CDTF">2015-04-03T06:37:12Z</dcterms:modified>
</cp:coreProperties>
</file>