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1D7BB2-B35F-45E3-9C46-42DAA3D8FF88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4165CF-6936-41B3-89F1-4E84C5140D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ЋИРИЛСКИ СПОМЕНИЦИ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Cyrl-RS" sz="1400" dirty="0" smtClean="0"/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Темнићки натпис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Повеља Кулина Бана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Мирослављево јеванђеље</a:t>
            </a:r>
          </a:p>
        </p:txBody>
      </p:sp>
      <p:pic>
        <p:nvPicPr>
          <p:cNvPr id="13315" name="Picture 3" descr="C:\Users\Drco\Downloads\Narodni_muzej_ce_konacno_ponovo_primati_posetio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81000"/>
            <a:ext cx="6172200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Рад:</a:t>
            </a:r>
          </a:p>
          <a:p>
            <a:pPr>
              <a:buFont typeface="Arial" pitchFamily="34" charset="0"/>
              <a:buChar char="•"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Иван Рајовић</a:t>
            </a:r>
          </a:p>
          <a:p>
            <a:pPr>
              <a:buFont typeface="Arial" pitchFamily="34" charset="0"/>
              <a:buChar char="•"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Тијана Дрндаревић</a:t>
            </a:r>
          </a:p>
          <a:p>
            <a:pPr>
              <a:buFont typeface="Arial" pitchFamily="34" charset="0"/>
              <a:buChar char="•"/>
            </a:pP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Александар Јанковић</a:t>
            </a:r>
          </a:p>
          <a:p>
            <a:pPr>
              <a:buFont typeface="Arial" pitchFamily="34" charset="0"/>
              <a:buChar char="•"/>
            </a:pPr>
            <a:endParaRPr lang="sr-Cyrl-R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sr-Cyrl-RS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228600" y="4800600"/>
            <a:ext cx="8458200" cy="1752600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smtClean="0"/>
              <a:t>VII-2</a:t>
            </a:r>
            <a:endParaRPr lang="en-US" sz="540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     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ЋИРИЛИЦА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/>
              <a:t>Ћирилица је настала у бугарској држави цара Симеона.</a:t>
            </a:r>
          </a:p>
          <a:p>
            <a:r>
              <a:rPr lang="sr-Cyrl-RS" dirty="0" smtClean="0"/>
              <a:t>Ћирилицу су створили Климент и Наум, ученици Ћирила и Методија.</a:t>
            </a:r>
          </a:p>
          <a:p>
            <a:r>
              <a:rPr lang="sr-Cyrl-RS" dirty="0" smtClean="0"/>
              <a:t>Ћирилица је направљена према грчком писму.</a:t>
            </a:r>
            <a:endParaRPr lang="en-US" dirty="0"/>
          </a:p>
        </p:txBody>
      </p:sp>
      <p:pic>
        <p:nvPicPr>
          <p:cNvPr id="16386" name="Picture 2" descr="C:\Users\Drco\Downloads\kiril-i-metodij-kocani-republic-of-macedonia+1152_12976170653-tpfil02aw-170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886200"/>
            <a:ext cx="5857875" cy="2590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glata_glagoljica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724400" y="838200"/>
            <a:ext cx="3286125" cy="223267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4338" name="Picture 2" descr="C:\Users\Drco\Downloads\497842_53-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09600"/>
            <a:ext cx="2667000" cy="289891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33400" y="4343400"/>
            <a:ext cx="54886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Разлика између ћирилице и глагољице.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609600" y="5257800"/>
            <a:ext cx="914400" cy="9144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    ТЕМНИЋКИ НАТПИС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Темнићки натпис је један од најстаријих ћириличких натписа и споменика старословенске писмености.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Темнићки натпис је пронађен 1910. године у Темнићу.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Данас је део археолошке збирке Народног музеја у Београду.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Уклесан је на каменој плочи.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 њему се налазе имена де-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сеторице севастијских мученика</a:t>
            </a:r>
            <a:r>
              <a:rPr lang="sr-Cyrl-RS" dirty="0" smtClean="0"/>
              <a:t>.</a:t>
            </a:r>
            <a:endParaRPr lang="en-US" dirty="0"/>
          </a:p>
        </p:txBody>
      </p:sp>
      <p:pic>
        <p:nvPicPr>
          <p:cNvPr id="15362" name="Picture 2" descr="C:\Users\Drco\Downloads\300px-Temnicki_natp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733800"/>
            <a:ext cx="2629613" cy="26828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 ПОВЕЉА КУЛИНА БАНА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Повеља Кулина Бана је написана 29. августа 1189.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Представља први сачувани дипломатски документ писан на народном српском језику из Босне.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Сврха издавања повеље је као јемство Кулина Бана према дубровачким трговцима.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C:\Users\Drco\Downloads\Povelja_Kulina_ba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352800"/>
            <a:ext cx="2095500" cy="3352800"/>
          </a:xfrm>
          <a:prstGeom prst="rect">
            <a:avLst/>
          </a:prstGeom>
          <a:noFill/>
        </p:spPr>
      </p:pic>
      <p:pic>
        <p:nvPicPr>
          <p:cNvPr id="17411" name="Picture 3" descr="C:\Users\Drco\Downloads\250px-Loza_Nemanjica_Decani_e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733800"/>
            <a:ext cx="2820911" cy="2959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/>
          <a:lstStyle/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Преписи повеље су све до средине 19. века били чувани у Дубровачком архиву.</a:t>
            </a:r>
          </a:p>
          <a:p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Тада је из Дубровника послат по један примерак за Беч, Србију и Русију, не би ли се заштитила документа која су се сматрала једним од најстаријих.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934200" y="5791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МИРОСЛАВЉЕВО  ЈЕВАНЂЕЉЕ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Мирослављево јеванђеље је најзначајнији ћирилични споменик српскословенске писмености из 12. века.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Настао је по наруџбини захумског кнеза Мирослава у Котору око 1186. године, за потребе цркве Светог Петра на Лиму у Бијелом Пољу.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њему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 упоредо заступљена два правописа: зетско-хумски и рашки. Настао је по наруџбини захумског кнеза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Мирослава.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Рукопис се до 1896. налазио у Хиландару,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чега је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поклоњен краљу Александру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Обреновићу.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 зна се поуздано који је био мотив кнеза Мирослава да наручи израду Јеванђеља, које је касније по свом наручиоцу и добило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 Мирослављево Јевандђеље.</a:t>
            </a:r>
          </a:p>
          <a:p>
            <a:r>
              <a:rPr lang="sr-Cyrl-RS" dirty="0">
                <a:latin typeface="Times New Roman" pitchFamily="18" charset="0"/>
                <a:cs typeface="Times New Roman" pitchFamily="18" charset="0"/>
              </a:rPr>
              <a:t>Мирослављево јеванђеље, коме је овај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назив 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дао Стојан Новаковић, по форми је Јеванђелистар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RS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Мирослављево Јеванђеље као чудесно житије</a:t>
            </a:r>
            <a:endParaRPr lang="sr-Cyrl-R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R\Downloads\Miroslavljevo-jevandjelje-svetigora-c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89040"/>
            <a:ext cx="4701511" cy="275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6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Књига је написана на пергаменту словима уставне ћирилице.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Украшена је са више од три стотине минијатура, иницијала и орнамената у боји и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злату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Данас се чува у Народном музеју у Београду</a:t>
            </a:r>
            <a:r>
              <a:rPr lang="sr-Cyrl-RS" dirty="0" smtClean="0"/>
              <a:t>.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 </a:t>
            </a:r>
            <a:r>
              <a:rPr lang="sr-Cyrl-RS" dirty="0" smtClean="0"/>
              <a:t>                                              </a:t>
            </a:r>
            <a:endParaRPr lang="en-US" dirty="0"/>
          </a:p>
        </p:txBody>
      </p:sp>
      <p:pic>
        <p:nvPicPr>
          <p:cNvPr id="19458" name="Picture 2" descr="C:\Users\Drco\Downloads\miroslav444mr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3140968"/>
            <a:ext cx="3189312" cy="4392488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792310" y="4967880"/>
            <a:ext cx="3677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/>
              <a:t>https://youtu.be/ek_-nXsVcow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362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ЋИРИЛСКИ СПОМЕНИЦИ</vt:lpstr>
      <vt:lpstr>                       ЋИРИЛИЦА</vt:lpstr>
      <vt:lpstr>PowerPoint Presentation</vt:lpstr>
      <vt:lpstr>                  ТЕМНИЋКИ НАТПИС</vt:lpstr>
      <vt:lpstr>              ПОВЕЉА КУЛИНА БАНА</vt:lpstr>
      <vt:lpstr>PowerPoint Presentation</vt:lpstr>
      <vt:lpstr>    МИРОСЛАВЉЕВО  ЈЕВАНЂЕЉЕ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ЋИРИЛСКИ СПОМЕНИЦИ</dc:title>
  <dc:creator>R</dc:creator>
  <cp:lastModifiedBy>R</cp:lastModifiedBy>
  <cp:revision>3</cp:revision>
  <dcterms:modified xsi:type="dcterms:W3CDTF">2018-01-17T18:46:02Z</dcterms:modified>
</cp:coreProperties>
</file>